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F57833-7CF9-4122-A81D-3220E0EBA330}" type="datetimeFigureOut">
              <a:rPr lang="en-US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643A5A-BEAE-45B3-8CCB-688FD7C3C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ai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 algn="ctr"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6DA3-BADC-4707-848E-F18E1B2E1AA8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5A22-84CF-42D6-B7AC-03E69A3ED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03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89C-7B6F-4E3E-817C-AF525318424D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8D0D-9C99-4252-9B68-E74BFEAE1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3BAD-242A-4DD7-A843-C389F8D7482D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5BDD-5B5A-4B11-8871-6917FEBE8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C94D-E509-470B-8DA4-994312D86DCD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346D-9C9F-4F8A-958B-83FC634A9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1371600" cy="5851525"/>
          </a:xfrm>
        </p:spPr>
        <p:txBody>
          <a:bodyPr vert="eaVert"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2892-DE5B-4C98-9E64-5C1BD42D0D7E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BEEC-87D4-47B3-86C3-4BC5125BF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5799-68D0-47C3-9C93-362F16EF2888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7E26-6E84-4749-913F-41DE648ED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97DB-F740-492A-9A63-152C62CDA937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EA88-771B-4222-A37D-68AF1904C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03371-6F2A-411B-956D-25EE63B10BB9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2701-4CE6-4945-8AD2-E7F6872A1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962E-0203-4D57-9696-F9EB38AF8351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556D-1A2C-4632-B733-7C6049A4A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457200" y="2163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9FCD-0DE8-40B8-9CE3-861F0E065AD4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3494-BC5B-4152-AB91-086E0BED0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 - Next Se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/>
          <p:nvPr userDrawn="1"/>
        </p:nvSpPr>
        <p:spPr>
          <a:xfrm>
            <a:off x="457200" y="4343400"/>
            <a:ext cx="4038600" cy="1752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1" name="Rectangle 15"/>
          <p:cNvSpPr/>
          <p:nvPr userDrawn="1"/>
        </p:nvSpPr>
        <p:spPr>
          <a:xfrm>
            <a:off x="4648200" y="2209800"/>
            <a:ext cx="4038600" cy="38862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4"/>
          </p:nvPr>
        </p:nvSpPr>
        <p:spPr>
          <a:xfrm>
            <a:off x="2590800" y="4419600"/>
            <a:ext cx="1828800" cy="16002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6"/>
          </p:nvPr>
        </p:nvSpPr>
        <p:spPr>
          <a:xfrm>
            <a:off x="457200" y="3429000"/>
            <a:ext cx="4038600" cy="8382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7"/>
          </p:nvPr>
        </p:nvSpPr>
        <p:spPr>
          <a:xfrm>
            <a:off x="457200" y="2209800"/>
            <a:ext cx="4038600" cy="1219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/>
          </p:nvPr>
        </p:nvSpPr>
        <p:spPr>
          <a:xfrm>
            <a:off x="533400" y="4419600"/>
            <a:ext cx="1981200" cy="1600200"/>
          </a:xfrm>
        </p:spPr>
        <p:txBody>
          <a:bodyPr>
            <a:noAutofit/>
          </a:bodyPr>
          <a:lstStyle>
            <a:lvl1pPr marL="0" indent="0" algn="r">
              <a:buNone/>
              <a:defRPr sz="1200" baseline="0"/>
            </a:lvl1pPr>
            <a:lvl2pPr>
              <a:defRPr sz="18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8568-2BE2-4F86-B607-CC619513259A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F3DA-4F36-4DE9-B1BC-4ED96917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76D8-5A5F-42EC-983F-959DAEAD4C27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840A-9DB2-42DD-B19C-FDB850B8A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4A7F-4B17-4B5D-B303-7AEA046D56A0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Florida DrupalCamp 2013 - Dive into Drupal!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8054-2852-47AE-8D17-F2057988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81800" cy="1143000"/>
          </a:xfrm>
          <a:prstGeom prst="rect">
            <a:avLst/>
          </a:prstGeom>
          <a:solidFill>
            <a:srgbClr val="0000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FC6DD4-D55E-41B7-B925-D06FA7B946C5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Florida </a:t>
            </a:r>
            <a:r>
              <a:rPr lang="en-US" err="1"/>
              <a:t>DrupalCamp</a:t>
            </a:r>
            <a:r>
              <a:rPr lang="en-US"/>
              <a:t> 2013 - Dive into Drupal!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077200" y="6324600"/>
            <a:ext cx="1066800" cy="4572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277D7B-D46C-48AE-88EB-E56CE5032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6" descr="drupal-diver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391400" y="0"/>
            <a:ext cx="124618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Your Awesome Session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tIns="91440" bIns="91440" rtlCol="0"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THE SPEAKER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NAMES.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track name, the date, a quote - things you want 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slide that aren’t screamingly important but are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 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presentation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[Presenter Name]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Header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>
                <a:solidFill>
                  <a:schemeClr val="accent5"/>
                </a:solidFill>
              </a:rPr>
              <a:t>Header 3</a:t>
            </a:r>
            <a:endParaRPr lang="en-US" sz="2400" dirty="0" smtClean="0">
              <a:solidFill>
                <a:schemeClr val="accent5"/>
              </a:solidFill>
            </a:endParaRP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Ex </a:t>
            </a:r>
            <a:r>
              <a:rPr lang="en-US" sz="1600" dirty="0" err="1" smtClean="0"/>
              <a:t>cliche</a:t>
            </a:r>
            <a:r>
              <a:rPr lang="en-US" sz="1600" dirty="0" smtClean="0"/>
              <a:t> authentic, </a:t>
            </a:r>
            <a:r>
              <a:rPr lang="en-US" sz="1600" dirty="0" err="1" smtClean="0"/>
              <a:t>carles</a:t>
            </a:r>
            <a:r>
              <a:rPr lang="en-US" sz="1600" dirty="0" smtClean="0"/>
              <a:t> pug leggings </a:t>
            </a:r>
            <a:r>
              <a:rPr lang="en-US" sz="1600" dirty="0" err="1" smtClean="0"/>
              <a:t>deserunt</a:t>
            </a:r>
            <a:r>
              <a:rPr lang="en-US" sz="1600" dirty="0" smtClean="0"/>
              <a:t> </a:t>
            </a:r>
            <a:r>
              <a:rPr lang="en-US" sz="1600" dirty="0" err="1" smtClean="0"/>
              <a:t>gastropub</a:t>
            </a:r>
            <a:r>
              <a:rPr lang="en-US" sz="1600" dirty="0" smtClean="0"/>
              <a:t> </a:t>
            </a:r>
            <a:r>
              <a:rPr lang="en-US" sz="1600" dirty="0" err="1" smtClean="0"/>
              <a:t>seitan</a:t>
            </a:r>
            <a:r>
              <a:rPr lang="en-US" sz="1600" dirty="0" smtClean="0"/>
              <a:t> ad </a:t>
            </a:r>
            <a:r>
              <a:rPr lang="en-US" sz="1600" dirty="0" err="1" smtClean="0"/>
              <a:t>mixtape</a:t>
            </a:r>
            <a:r>
              <a:rPr lang="en-US" sz="1600" dirty="0" smtClean="0"/>
              <a:t> </a:t>
            </a:r>
            <a:r>
              <a:rPr lang="en-US" sz="1600" dirty="0" err="1" smtClean="0"/>
              <a:t>brooklyn</a:t>
            </a:r>
            <a:r>
              <a:rPr lang="en-US" sz="1600" dirty="0" smtClean="0"/>
              <a:t> </a:t>
            </a:r>
            <a:r>
              <a:rPr lang="en-US" sz="1600" dirty="0" err="1" smtClean="0"/>
              <a:t>sint</a:t>
            </a:r>
            <a:r>
              <a:rPr lang="en-US" sz="1600" dirty="0" smtClean="0"/>
              <a:t>. Actually readymade </a:t>
            </a:r>
            <a:r>
              <a:rPr lang="en-US" sz="1600" dirty="0" err="1" smtClean="0"/>
              <a:t>cliche</a:t>
            </a:r>
            <a:r>
              <a:rPr lang="en-US" sz="1600" dirty="0" smtClean="0"/>
              <a:t> food truck, art party </a:t>
            </a:r>
            <a:r>
              <a:rPr lang="en-US" sz="1600" dirty="0" err="1" smtClean="0"/>
              <a:t>cillum</a:t>
            </a:r>
            <a:r>
              <a:rPr lang="en-US" sz="1600" dirty="0" smtClean="0"/>
              <a:t> </a:t>
            </a:r>
            <a:r>
              <a:rPr lang="en-US" sz="1600" dirty="0" err="1" smtClean="0"/>
              <a:t>mixtape</a:t>
            </a:r>
            <a:r>
              <a:rPr lang="en-US" sz="1600" dirty="0" smtClean="0"/>
              <a:t> ethical </a:t>
            </a:r>
            <a:r>
              <a:rPr lang="en-US" sz="1600" dirty="0" err="1" smtClean="0"/>
              <a:t>scenester</a:t>
            </a:r>
            <a:r>
              <a:rPr lang="en-US" sz="1600" dirty="0" smtClean="0"/>
              <a:t>. </a:t>
            </a:r>
            <a:r>
              <a:rPr lang="en-US" sz="1600" dirty="0" err="1" smtClean="0"/>
              <a:t>Mixtape</a:t>
            </a:r>
            <a:r>
              <a:rPr lang="en-US" sz="1600" dirty="0" smtClean="0"/>
              <a:t> gluten-free bicycle rights </a:t>
            </a:r>
            <a:r>
              <a:rPr lang="en-US" sz="1600" dirty="0" err="1" smtClean="0"/>
              <a:t>keytar</a:t>
            </a:r>
            <a:r>
              <a:rPr lang="en-US" sz="1600" dirty="0" smtClean="0"/>
              <a:t>, </a:t>
            </a:r>
            <a:r>
              <a:rPr lang="en-US" sz="1600" dirty="0" err="1" smtClean="0"/>
              <a:t>mcsweeney's</a:t>
            </a:r>
            <a:r>
              <a:rPr lang="en-US" sz="1600" dirty="0" smtClean="0"/>
              <a:t> high life bespoke ex </a:t>
            </a:r>
            <a:r>
              <a:rPr lang="en-US" sz="1600" dirty="0" err="1" smtClean="0"/>
              <a:t>aute</a:t>
            </a:r>
            <a:r>
              <a:rPr lang="en-US" sz="1600" dirty="0" smtClean="0"/>
              <a:t> </a:t>
            </a:r>
            <a:r>
              <a:rPr lang="en-US" sz="1600" dirty="0" err="1" smtClean="0"/>
              <a:t>hella</a:t>
            </a:r>
            <a:r>
              <a:rPr lang="en-US" sz="1600" dirty="0" smtClean="0"/>
              <a:t> </a:t>
            </a:r>
            <a:r>
              <a:rPr lang="en-US" sz="1600" dirty="0" err="1" smtClean="0"/>
              <a:t>voluptate</a:t>
            </a:r>
            <a:r>
              <a:rPr lang="en-US" sz="1600" dirty="0" smtClean="0"/>
              <a:t> twee.</a:t>
            </a: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err="1" smtClean="0"/>
              <a:t>Selfies</a:t>
            </a:r>
            <a:r>
              <a:rPr lang="en-US" sz="1600" dirty="0" smtClean="0"/>
              <a:t> </a:t>
            </a:r>
            <a:r>
              <a:rPr lang="en-US" sz="1600" dirty="0" err="1" smtClean="0"/>
              <a:t>anim</a:t>
            </a:r>
            <a:r>
              <a:rPr lang="en-US" sz="1600" dirty="0" smtClean="0"/>
              <a:t> </a:t>
            </a:r>
            <a:r>
              <a:rPr lang="en-US" sz="1600" dirty="0" err="1" smtClean="0"/>
              <a:t>brooklyn</a:t>
            </a:r>
            <a:r>
              <a:rPr lang="en-US" sz="1600" dirty="0" smtClean="0"/>
              <a:t> terry </a:t>
            </a:r>
            <a:r>
              <a:rPr lang="en-US" sz="1600" dirty="0" err="1" smtClean="0"/>
              <a:t>richardson</a:t>
            </a:r>
            <a:r>
              <a:rPr lang="en-US" sz="1600" dirty="0" smtClean="0"/>
              <a:t> forage. </a:t>
            </a:r>
            <a:r>
              <a:rPr lang="en-US" sz="1600" dirty="0" err="1" smtClean="0"/>
              <a:t>Proident</a:t>
            </a:r>
            <a:r>
              <a:rPr lang="en-US" sz="1600" dirty="0" smtClean="0"/>
              <a:t> </a:t>
            </a:r>
            <a:r>
              <a:rPr lang="en-US" sz="1600" dirty="0" err="1" smtClean="0"/>
              <a:t>bushwick</a:t>
            </a:r>
            <a:r>
              <a:rPr lang="en-US" sz="1600" dirty="0" smtClean="0"/>
              <a:t> </a:t>
            </a:r>
            <a:r>
              <a:rPr lang="en-US" sz="1600" dirty="0" err="1" smtClean="0"/>
              <a:t>stumptown</a:t>
            </a:r>
            <a:r>
              <a:rPr lang="en-US" sz="1600" dirty="0" smtClean="0"/>
              <a:t>, blue bottle small batch forage </a:t>
            </a:r>
            <a:r>
              <a:rPr lang="en-US" sz="1600" dirty="0" err="1" smtClean="0"/>
              <a:t>polaroid</a:t>
            </a:r>
            <a:r>
              <a:rPr lang="en-US" sz="1600" dirty="0" smtClean="0"/>
              <a:t> photo booth farm-to-table </a:t>
            </a:r>
            <a:r>
              <a:rPr lang="en-US" sz="1600" dirty="0" err="1" smtClean="0"/>
              <a:t>truffaut</a:t>
            </a:r>
            <a:r>
              <a:rPr lang="en-US" sz="1600" dirty="0" smtClean="0"/>
              <a:t> ugh dolor </a:t>
            </a:r>
            <a:r>
              <a:rPr lang="en-US" sz="1600" dirty="0" err="1" smtClean="0"/>
              <a:t>vero</a:t>
            </a:r>
            <a:r>
              <a:rPr lang="en-US" sz="1600" dirty="0" smtClean="0"/>
              <a:t>. Blue bottle </a:t>
            </a:r>
            <a:r>
              <a:rPr lang="en-US" sz="1600" dirty="0" err="1" smtClean="0"/>
              <a:t>sed</a:t>
            </a:r>
            <a:r>
              <a:rPr lang="en-US" sz="1600" dirty="0" smtClean="0"/>
              <a:t> occupy selvage, pork belly retro </a:t>
            </a:r>
            <a:r>
              <a:rPr lang="en-US" sz="1600" dirty="0" err="1" smtClean="0"/>
              <a:t>eu</a:t>
            </a:r>
            <a:r>
              <a:rPr lang="en-US" sz="1600" dirty="0" smtClean="0"/>
              <a:t>.</a:t>
            </a:r>
          </a:p>
          <a:p>
            <a:pPr marL="0" indent="0" fontAlgn="auto">
              <a:spcBef>
                <a:spcPts val="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American apparel YOLO beard </a:t>
            </a:r>
            <a:r>
              <a:rPr lang="en-US" sz="1600" dirty="0" err="1" smtClean="0"/>
              <a:t>sapiente</a:t>
            </a:r>
            <a:r>
              <a:rPr lang="en-US" sz="1600" dirty="0" smtClean="0"/>
              <a:t>, </a:t>
            </a:r>
            <a:r>
              <a:rPr lang="en-US" sz="1600" dirty="0" err="1" smtClean="0"/>
              <a:t>labore</a:t>
            </a:r>
            <a:r>
              <a:rPr lang="en-US" sz="1600" dirty="0" smtClean="0"/>
              <a:t> </a:t>
            </a:r>
            <a:r>
              <a:rPr lang="en-US" sz="1600" dirty="0" err="1" smtClean="0"/>
              <a:t>helvetica</a:t>
            </a:r>
            <a:r>
              <a:rPr lang="en-US" sz="1600" dirty="0" smtClean="0"/>
              <a:t> </a:t>
            </a:r>
            <a:r>
              <a:rPr lang="en-US" sz="1600" dirty="0" err="1" smtClean="0"/>
              <a:t>truffaut</a:t>
            </a:r>
            <a:r>
              <a:rPr lang="en-US" sz="1600" dirty="0" smtClean="0"/>
              <a:t> </a:t>
            </a:r>
            <a:r>
              <a:rPr lang="en-US" sz="1600" dirty="0" err="1" smtClean="0"/>
              <a:t>aute</a:t>
            </a:r>
            <a:r>
              <a:rPr lang="en-US" sz="1600" dirty="0" smtClean="0"/>
              <a:t> </a:t>
            </a:r>
            <a:r>
              <a:rPr lang="en-US" sz="1600" dirty="0" err="1" smtClean="0"/>
              <a:t>tempor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85DEDC-2506-4535-BFAB-A9B4B646ABE5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Florida DrupalCamp 2013 - Dive into Drupal!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590B6-5096-4180-BFE0-7928CCE3ABB5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Did You Think?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tIns="91440" bIns="91440"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Evaluate this session at: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fldrupalcamp.org/program/schedule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Next?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Go Fish: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9"/>
          </p:nvPr>
        </p:nvSpPr>
        <p:spPr/>
        <p:txBody>
          <a:bodyPr/>
          <a:lstStyle/>
          <a:p>
            <a:pPr>
              <a:defRPr/>
            </a:pPr>
            <a:fld id="{9E9E99FC-12DD-4583-B85E-E6EFE2742F1A}" type="datetime2">
              <a:rPr lang="en-US"/>
              <a:pPr>
                <a:defRPr/>
              </a:pPr>
              <a:t>Saturday, April 13,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Florida DrupalCamp 2013 - Dive into Drupal!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928176C2-B00A-48E7-AF92-A15BC72003D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4041775" cy="639763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Stay here:</a:t>
            </a:r>
            <a:endParaRPr lang="en-US" dirty="0"/>
          </a:p>
        </p:txBody>
      </p:sp>
      <p:sp>
        <p:nvSpPr>
          <p:cNvPr id="19463" name="Picture Placeholder 2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464" name="Content Placeholder 2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7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19466" name="Text Placeholder 2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800" smtClean="0"/>
              <a:t>First Name</a:t>
            </a:r>
          </a:p>
          <a:p>
            <a:r>
              <a:rPr lang="en-US" sz="1800" smtClean="0"/>
              <a:t>Last Name</a:t>
            </a:r>
          </a:p>
          <a:p>
            <a:endParaRPr lang="en-US" smtClean="0"/>
          </a:p>
          <a:p>
            <a:r>
              <a:rPr lang="en-US" smtClean="0"/>
              <a:t>d.o username</a:t>
            </a:r>
          </a:p>
          <a:p>
            <a:r>
              <a:rPr lang="en-US" smtClean="0"/>
              <a:t>Company/Organization</a:t>
            </a:r>
          </a:p>
          <a:p>
            <a:r>
              <a:rPr lang="en-US" smtClean="0"/>
              <a:t>Job Title/Position</a:t>
            </a:r>
          </a:p>
        </p:txBody>
      </p:sp>
      <p:pic>
        <p:nvPicPr>
          <p:cNvPr id="19467" name="Picture 12" descr="session-schedu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2355850"/>
            <a:ext cx="35877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DC13">
      <a:dk1>
        <a:srgbClr val="FFFFFF"/>
      </a:dk1>
      <a:lt1>
        <a:srgbClr val="FFFFFF"/>
      </a:lt1>
      <a:dk2>
        <a:srgbClr val="1F497D"/>
      </a:dk2>
      <a:lt2>
        <a:srgbClr val="DBE5F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F79646"/>
      </a:hlink>
      <a:folHlink>
        <a:srgbClr val="E36C0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165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Arial</vt:lpstr>
      <vt:lpstr>Calibri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Your Awesome Session Title</vt:lpstr>
      <vt:lpstr>[Presenter Name]</vt:lpstr>
      <vt:lpstr>What Did You Think?</vt:lpstr>
      <vt:lpstr>What Next?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</dc:creator>
  <cp:lastModifiedBy>Dennis Solis</cp:lastModifiedBy>
  <cp:revision>47</cp:revision>
  <dcterms:created xsi:type="dcterms:W3CDTF">2013-03-15T17:02:52Z</dcterms:created>
  <dcterms:modified xsi:type="dcterms:W3CDTF">2013-04-13T20:17:53Z</dcterms:modified>
</cp:coreProperties>
</file>